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7AFB8-FF71-4196-85A3-20695F387C23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4B938-9B6E-43A8-B393-F8B724A3DA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Mo-Kan Council of Amateur</a:t>
            </a:r>
            <a:br>
              <a:rPr lang="en-US" sz="3600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Radio Organizations</a:t>
            </a:r>
            <a:endParaRPr lang="en-US" sz="3600" b="1" i="1" dirty="0">
              <a:solidFill>
                <a:srgbClr val="FFFF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 Brief History</a:t>
            </a:r>
            <a:endParaRPr lang="en-US" sz="4800" b="1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MoKanLogoBeve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52400"/>
            <a:ext cx="1828800" cy="17724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493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Mo-Kan Council of Amateur</a:t>
            </a:r>
            <a:b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Radio Organizations</a:t>
            </a:r>
            <a:endParaRPr lang="en-US" dirty="0">
              <a:solidFill>
                <a:srgbClr val="FFFF99"/>
              </a:solidFill>
            </a:endParaRPr>
          </a:p>
        </p:txBody>
      </p:sp>
      <p:pic>
        <p:nvPicPr>
          <p:cNvPr id="6" name="Content Placeholder 5" descr="MoKanLogoBeve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76200"/>
            <a:ext cx="1493866" cy="1447800"/>
          </a:xfrm>
        </p:spPr>
      </p:pic>
      <p:sp>
        <p:nvSpPr>
          <p:cNvPr id="9" name="TextBox 8"/>
          <p:cNvSpPr txBox="1"/>
          <p:nvPr/>
        </p:nvSpPr>
        <p:spPr>
          <a:xfrm>
            <a:off x="685800" y="2209800"/>
            <a:ext cx="81534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Original </a:t>
            </a:r>
            <a:r>
              <a:rPr lang="en-US" sz="36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Council formed and incorporated in May </a:t>
            </a: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1987</a:t>
            </a:r>
          </a:p>
          <a:p>
            <a:pPr>
              <a:buFont typeface="Arial" pitchFamily="34" charset="0"/>
              <a:buChar char="•"/>
            </a:pPr>
            <a:endParaRPr lang="en-US" sz="1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2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Became inactive a few years later due to disagreements, but the corporation remained intact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493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Mo-Kan Council of Amateur</a:t>
            </a:r>
            <a:b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Radio Organizations</a:t>
            </a:r>
            <a:endParaRPr lang="en-US" dirty="0">
              <a:solidFill>
                <a:srgbClr val="FFFF99"/>
              </a:solidFill>
            </a:endParaRPr>
          </a:p>
        </p:txBody>
      </p:sp>
      <p:pic>
        <p:nvPicPr>
          <p:cNvPr id="6" name="Content Placeholder 5" descr="MoKanLogoBeve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76200"/>
            <a:ext cx="1493866" cy="1447800"/>
          </a:xfrm>
        </p:spPr>
      </p:pic>
      <p:sp>
        <p:nvSpPr>
          <p:cNvPr id="9" name="TextBox 8"/>
          <p:cNvSpPr txBox="1"/>
          <p:nvPr/>
        </p:nvSpPr>
        <p:spPr>
          <a:xfrm>
            <a:off x="457200" y="2362200"/>
            <a:ext cx="8610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Concept </a:t>
            </a:r>
            <a:r>
              <a:rPr lang="en-US" sz="44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of the new </a:t>
            </a:r>
            <a:r>
              <a:rPr lang="en-US" sz="4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council independently and </a:t>
            </a:r>
            <a:r>
              <a:rPr lang="en-US" sz="44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informally came about in 2012, and developed further over the next few years</a:t>
            </a:r>
            <a:r>
              <a:rPr lang="en-US" sz="4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endParaRPr lang="en-US" sz="36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493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Mo-Kan Council of Amateur</a:t>
            </a:r>
            <a:b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Radio Organizations</a:t>
            </a:r>
            <a:endParaRPr lang="en-US" dirty="0">
              <a:solidFill>
                <a:srgbClr val="FFFF99"/>
              </a:solidFill>
            </a:endParaRPr>
          </a:p>
        </p:txBody>
      </p:sp>
      <p:pic>
        <p:nvPicPr>
          <p:cNvPr id="6" name="Content Placeholder 5" descr="MoKanLogoBeve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76200"/>
            <a:ext cx="1493866" cy="1447800"/>
          </a:xfrm>
        </p:spPr>
      </p:pic>
      <p:sp>
        <p:nvSpPr>
          <p:cNvPr id="9" name="TextBox 8"/>
          <p:cNvSpPr txBox="1"/>
          <p:nvPr/>
        </p:nvSpPr>
        <p:spPr>
          <a:xfrm>
            <a:off x="685800" y="1676400"/>
            <a:ext cx="8153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A formal idea for the council was presented to the amateur radio community at the Ararat </a:t>
            </a:r>
            <a:r>
              <a:rPr lang="en-US" sz="36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Hambash</a:t>
            </a: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in April 2015.</a:t>
            </a:r>
            <a:b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endParaRPr lang="en-US" sz="10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Interest was gauged</a:t>
            </a:r>
            <a:br>
              <a:rPr lang="en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endParaRPr lang="en-US" sz="10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Input for further development was invited.</a:t>
            </a:r>
            <a:endParaRPr lang="en-US" sz="32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493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Mo-Kan Council of Amateur</a:t>
            </a:r>
            <a:b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Radio Organizations</a:t>
            </a:r>
            <a:endParaRPr lang="en-US" dirty="0">
              <a:solidFill>
                <a:srgbClr val="FFFF99"/>
              </a:solidFill>
            </a:endParaRPr>
          </a:p>
        </p:txBody>
      </p:sp>
      <p:pic>
        <p:nvPicPr>
          <p:cNvPr id="6" name="Content Placeholder 5" descr="MoKanLogoBeve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76200"/>
            <a:ext cx="1493866" cy="1447800"/>
          </a:xfrm>
        </p:spPr>
      </p:pic>
      <p:sp>
        <p:nvSpPr>
          <p:cNvPr id="9" name="TextBox 8"/>
          <p:cNvSpPr txBox="1"/>
          <p:nvPr/>
        </p:nvSpPr>
        <p:spPr>
          <a:xfrm>
            <a:off x="685800" y="2209800"/>
            <a:ext cx="8153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The corporation for the original 1987 council (</a:t>
            </a:r>
            <a:r>
              <a:rPr lang="en-US" sz="4400" i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which was still active</a:t>
            </a:r>
            <a:r>
              <a:rPr lang="en-US" sz="44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,) was donated by the Corporate Agent to the new council being formed.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493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Mo-Kan Council of Amateur</a:t>
            </a:r>
            <a:b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Radio Organizations</a:t>
            </a:r>
            <a:endParaRPr lang="en-US" dirty="0">
              <a:solidFill>
                <a:srgbClr val="FFFF99"/>
              </a:solidFill>
            </a:endParaRPr>
          </a:p>
        </p:txBody>
      </p:sp>
      <p:pic>
        <p:nvPicPr>
          <p:cNvPr id="6" name="Content Placeholder 5" descr="MoKanLogoBeve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76200"/>
            <a:ext cx="1493866" cy="1447800"/>
          </a:xfrm>
        </p:spPr>
      </p:pic>
      <p:sp>
        <p:nvSpPr>
          <p:cNvPr id="9" name="TextBox 8"/>
          <p:cNvSpPr txBox="1"/>
          <p:nvPr/>
        </p:nvSpPr>
        <p:spPr>
          <a:xfrm>
            <a:off x="685800" y="1524000"/>
            <a:ext cx="81534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2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meeting was convened on June 6, 2015 with various interested parties in attendance to go over the existing documents of incorporation, and to build a framework for the proposed bylaws for the new council</a:t>
            </a:r>
            <a:r>
              <a:rPr lang="en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1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Several </a:t>
            </a:r>
            <a:r>
              <a:rPr lang="en-US" sz="32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drafts of the proposed bylaws were written, and amended until a consensus was made for the final proposed draft that exists today.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493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Mo-Kan Council of Amateur</a:t>
            </a:r>
            <a:b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Radio Organizations</a:t>
            </a:r>
            <a:endParaRPr lang="en-US" dirty="0">
              <a:solidFill>
                <a:srgbClr val="FFFF99"/>
              </a:solidFill>
            </a:endParaRPr>
          </a:p>
        </p:txBody>
      </p:sp>
      <p:pic>
        <p:nvPicPr>
          <p:cNvPr id="6" name="Content Placeholder 5" descr="MoKanLogoBeve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76200"/>
            <a:ext cx="1493866" cy="1447800"/>
          </a:xfrm>
        </p:spPr>
      </p:pic>
      <p:sp>
        <p:nvSpPr>
          <p:cNvPr id="9" name="TextBox 8"/>
          <p:cNvSpPr txBox="1"/>
          <p:nvPr/>
        </p:nvSpPr>
        <p:spPr>
          <a:xfrm>
            <a:off x="685800" y="1676400"/>
            <a:ext cx="81534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6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request for members was broadcast with links to all available documentation</a:t>
            </a: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endParaRPr lang="en-US" sz="1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An </a:t>
            </a:r>
            <a:r>
              <a:rPr lang="en-US" sz="36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ad-hoc website was built to ease in the distribution of documents</a:t>
            </a: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</a:br>
            <a:endParaRPr lang="en-US" sz="10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The </a:t>
            </a:r>
            <a:r>
              <a:rPr lang="en-US" sz="36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Charter Meeting or Kick-Off Meeting was scheduled.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934200" cy="12493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Mo-Kan Council of Amateur</a:t>
            </a:r>
            <a:b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solidFill>
                  <a:srgbClr val="FFFF99"/>
                </a:solidFill>
                <a:latin typeface="Arial" pitchFamily="34" charset="0"/>
                <a:cs typeface="Arial" pitchFamily="34" charset="0"/>
              </a:rPr>
              <a:t>Radio Organizations</a:t>
            </a:r>
            <a:endParaRPr lang="en-US" dirty="0">
              <a:solidFill>
                <a:srgbClr val="FFFF99"/>
              </a:solidFill>
            </a:endParaRPr>
          </a:p>
        </p:txBody>
      </p:sp>
      <p:pic>
        <p:nvPicPr>
          <p:cNvPr id="6" name="Content Placeholder 5" descr="MoKanLogoBeve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76200"/>
            <a:ext cx="1493866" cy="1447800"/>
          </a:xfrm>
        </p:spPr>
      </p:pic>
      <p:sp>
        <p:nvSpPr>
          <p:cNvPr id="9" name="TextBox 8"/>
          <p:cNvSpPr txBox="1"/>
          <p:nvPr/>
        </p:nvSpPr>
        <p:spPr>
          <a:xfrm>
            <a:off x="533400" y="2286000"/>
            <a:ext cx="8153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Which Brings Us to Where We Are Today!</a:t>
            </a:r>
            <a:endParaRPr lang="en-US" sz="6600" b="1" i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192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Mo-Kan Council of Amateur Radio Organizations</vt:lpstr>
      <vt:lpstr>Mo-Kan Council of Amateur Radio Organizations</vt:lpstr>
      <vt:lpstr>Mo-Kan Council of Amateur Radio Organizations</vt:lpstr>
      <vt:lpstr>Mo-Kan Council of Amateur Radio Organizations</vt:lpstr>
      <vt:lpstr>Mo-Kan Council of Amateur Radio Organizations</vt:lpstr>
      <vt:lpstr>Mo-Kan Council of Amateur Radio Organizations</vt:lpstr>
      <vt:lpstr>Mo-Kan Council of Amateur Radio Organizations</vt:lpstr>
      <vt:lpstr>Mo-Kan Council of Amateur Radio Organizations</vt:lpstr>
    </vt:vector>
  </TitlesOfParts>
  <Company>Hams In Space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Mo-Kan Council of Amateur Radio Organizations</dc:title>
  <dc:creator>Randal Schulze</dc:creator>
  <cp:lastModifiedBy>Randal Schulze</cp:lastModifiedBy>
  <cp:revision>4</cp:revision>
  <dcterms:created xsi:type="dcterms:W3CDTF">2015-09-17T20:27:46Z</dcterms:created>
  <dcterms:modified xsi:type="dcterms:W3CDTF">2015-09-17T21:03:35Z</dcterms:modified>
</cp:coreProperties>
</file>